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451" y="8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C377-5903-4282-904B-9AB7DFD4030D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4A4E-C924-424B-947B-B7F6C8DD6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34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C377-5903-4282-904B-9AB7DFD4030D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4A4E-C924-424B-947B-B7F6C8DD6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30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C377-5903-4282-904B-9AB7DFD4030D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4A4E-C924-424B-947B-B7F6C8DD6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30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C377-5903-4282-904B-9AB7DFD4030D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4A4E-C924-424B-947B-B7F6C8DD6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07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C377-5903-4282-904B-9AB7DFD4030D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4A4E-C924-424B-947B-B7F6C8DD6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6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C377-5903-4282-904B-9AB7DFD4030D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4A4E-C924-424B-947B-B7F6C8DD6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2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C377-5903-4282-904B-9AB7DFD4030D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4A4E-C924-424B-947B-B7F6C8DD6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53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C377-5903-4282-904B-9AB7DFD4030D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4A4E-C924-424B-947B-B7F6C8DD6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40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C377-5903-4282-904B-9AB7DFD4030D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4A4E-C924-424B-947B-B7F6C8DD6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76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C377-5903-4282-904B-9AB7DFD4030D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4A4E-C924-424B-947B-B7F6C8DD6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15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C377-5903-4282-904B-9AB7DFD4030D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C4A4E-C924-424B-947B-B7F6C8DD6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08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EC377-5903-4282-904B-9AB7DFD4030D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C4A4E-C924-424B-947B-B7F6C8DD6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97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E03EE72-97DD-4FFA-9904-39B579D3FEF3}"/>
              </a:ext>
            </a:extLst>
          </p:cNvPr>
          <p:cNvSpPr/>
          <p:nvPr/>
        </p:nvSpPr>
        <p:spPr>
          <a:xfrm>
            <a:off x="-1" y="1415641"/>
            <a:ext cx="9144000" cy="4460902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903B5036-A2F7-47CB-834C-826C5BB398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6" t="16560" r="3158" b="16560"/>
          <a:stretch/>
        </p:blipFill>
        <p:spPr>
          <a:xfrm>
            <a:off x="7182852" y="344670"/>
            <a:ext cx="1780674" cy="71426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1AF06F7-3103-4054-8D92-C34842ECD203}"/>
              </a:ext>
            </a:extLst>
          </p:cNvPr>
          <p:cNvSpPr txBox="1"/>
          <p:nvPr/>
        </p:nvSpPr>
        <p:spPr>
          <a:xfrm>
            <a:off x="180474" y="1467619"/>
            <a:ext cx="87830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at risk of Type 2 diabetes?</a:t>
            </a:r>
            <a:endParaRPr lang="en-GB"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11FE5CC-CB99-4857-A842-8C9DB792ED4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140" y="6049464"/>
            <a:ext cx="2572385" cy="60642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0D0BD01-911E-4C9A-846C-8AC499800204}"/>
              </a:ext>
            </a:extLst>
          </p:cNvPr>
          <p:cNvSpPr txBox="1"/>
          <p:nvPr/>
        </p:nvSpPr>
        <p:spPr>
          <a:xfrm>
            <a:off x="180474" y="4378867"/>
            <a:ext cx="8783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out with the Diabetes UK ‘Know Your Risk’ tool</a:t>
            </a:r>
            <a:endParaRPr lang="en-GB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84A6C31-6727-45F9-890F-E3326C8D66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3" t="20355" r="27418" b="8636"/>
          <a:stretch/>
        </p:blipFill>
        <p:spPr>
          <a:xfrm>
            <a:off x="180473" y="199471"/>
            <a:ext cx="2064455" cy="104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65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D0495B5-A78A-470E-9E6A-ADA3E0645CCF}"/>
              </a:ext>
            </a:extLst>
          </p:cNvPr>
          <p:cNvSpPr/>
          <p:nvPr/>
        </p:nvSpPr>
        <p:spPr>
          <a:xfrm>
            <a:off x="-1" y="1415641"/>
            <a:ext cx="9144000" cy="4046696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C18C66-6027-4C7B-8E49-8980C11FDC46}"/>
              </a:ext>
            </a:extLst>
          </p:cNvPr>
          <p:cNvSpPr txBox="1"/>
          <p:nvPr/>
        </p:nvSpPr>
        <p:spPr>
          <a:xfrm>
            <a:off x="180474" y="1604528"/>
            <a:ext cx="878305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2 diabetes is a potentially serious condition which can lead to long-term health problems if left untreated.</a:t>
            </a:r>
            <a:endParaRPr lang="en-GB" sz="3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AE23D1-3517-435F-A312-8ED9D01124FE}"/>
              </a:ext>
            </a:extLst>
          </p:cNvPr>
          <p:cNvSpPr txBox="1"/>
          <p:nvPr/>
        </p:nvSpPr>
        <p:spPr>
          <a:xfrm>
            <a:off x="3210317" y="4299365"/>
            <a:ext cx="57532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That’s why it’s really important that you find out now if you are risk.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D64FCEE-73D5-40C2-9C77-F2FD99724A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3" t="20355" r="27418" b="8636"/>
          <a:stretch/>
        </p:blipFill>
        <p:spPr>
          <a:xfrm>
            <a:off x="180474" y="5651224"/>
            <a:ext cx="1988102" cy="1004665"/>
          </a:xfrm>
          <a:prstGeom prst="rect">
            <a:avLst/>
          </a:prstGeom>
        </p:spPr>
      </p:pic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3F170013-1DAF-4EED-B880-578087D2DE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6" t="16560" r="3158" b="16560"/>
          <a:stretch/>
        </p:blipFill>
        <p:spPr>
          <a:xfrm>
            <a:off x="7182852" y="344670"/>
            <a:ext cx="1780674" cy="71426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DE18C4F-9E0F-414D-9CFD-33272D26B5D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74" y="344671"/>
            <a:ext cx="3029843" cy="71426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1154CEC-CF00-4B36-B07F-8DC738780277}"/>
              </a:ext>
            </a:extLst>
          </p:cNvPr>
          <p:cNvSpPr txBox="1"/>
          <p:nvPr/>
        </p:nvSpPr>
        <p:spPr>
          <a:xfrm>
            <a:off x="2950142" y="6255779"/>
            <a:ext cx="6013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out with the Diabetes UK ‘Know Your Risk’ tool</a:t>
            </a:r>
            <a:endParaRPr lang="en-GB" sz="2000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775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2BC5662-7030-4E81-87C8-CB5F2DC3EB55}"/>
              </a:ext>
            </a:extLst>
          </p:cNvPr>
          <p:cNvSpPr/>
          <p:nvPr/>
        </p:nvSpPr>
        <p:spPr>
          <a:xfrm>
            <a:off x="-1" y="1415641"/>
            <a:ext cx="9144000" cy="4460902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C14ABF3A-67C4-46E2-8D3C-1096E3B450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6" t="16560" r="3158" b="16560"/>
          <a:stretch/>
        </p:blipFill>
        <p:spPr>
          <a:xfrm>
            <a:off x="7182852" y="344670"/>
            <a:ext cx="1780674" cy="7142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AD00B11-F77D-4AFE-A80A-D874AE09A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81" y="6049464"/>
            <a:ext cx="2572385" cy="60642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BE0088C-5FD9-4B6F-8815-FFD18BCC5403}"/>
              </a:ext>
            </a:extLst>
          </p:cNvPr>
          <p:cNvSpPr txBox="1"/>
          <p:nvPr/>
        </p:nvSpPr>
        <p:spPr>
          <a:xfrm>
            <a:off x="3272588" y="5178174"/>
            <a:ext cx="569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 ‘Know Your Risk’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6A3996-C8D8-42CC-8ACC-F4F202FE36B2}"/>
              </a:ext>
            </a:extLst>
          </p:cNvPr>
          <p:cNvSpPr txBox="1"/>
          <p:nvPr/>
        </p:nvSpPr>
        <p:spPr>
          <a:xfrm>
            <a:off x="180474" y="1656707"/>
            <a:ext cx="87830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online today to check your risk using the Diabetes UK risk tool.</a:t>
            </a:r>
            <a:endParaRPr lang="en-GB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33CE4301-3E50-4945-AF8C-E2F9D32E4B4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3" t="20355" r="27418" b="8636"/>
          <a:stretch/>
        </p:blipFill>
        <p:spPr>
          <a:xfrm>
            <a:off x="180473" y="199471"/>
            <a:ext cx="2064455" cy="104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23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87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Curtis</dc:creator>
  <cp:lastModifiedBy>Emma Curtis</cp:lastModifiedBy>
  <cp:revision>6</cp:revision>
  <dcterms:created xsi:type="dcterms:W3CDTF">2020-10-23T12:36:31Z</dcterms:created>
  <dcterms:modified xsi:type="dcterms:W3CDTF">2020-10-23T13:26:23Z</dcterms:modified>
</cp:coreProperties>
</file>